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8" r:id="rId5"/>
    <p:sldId id="269" r:id="rId6"/>
    <p:sldId id="270" r:id="rId7"/>
    <p:sldId id="273" r:id="rId8"/>
    <p:sldId id="272" r:id="rId9"/>
    <p:sldId id="271" r:id="rId10"/>
    <p:sldId id="278" r:id="rId11"/>
    <p:sldId id="277" r:id="rId12"/>
    <p:sldId id="276" r:id="rId13"/>
    <p:sldId id="275" r:id="rId14"/>
    <p:sldId id="274" r:id="rId15"/>
    <p:sldId id="27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CD1FB-9A16-471D-A69E-83C186677D47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0B14-8134-48C6-A766-7FD4D14B9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43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C0B14-8134-48C6-A766-7FD4D14B989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03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C0B14-8134-48C6-A766-7FD4D14B989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78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5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3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7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7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0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38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7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73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41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92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C6C0B-4595-456C-9A22-1A22EA905CB5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49A8-563F-4499-AFB0-1FECACEF0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45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037" y="979427"/>
            <a:ext cx="110282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Yu Gothic Medium" panose="020B0500000000000000" pitchFamily="34" charset="-128"/>
                <a:cs typeface="Times New Roman" panose="02020603050405020304" pitchFamily="18" charset="0"/>
              </a:rPr>
              <a:t>Краткая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Yu Gothic Medium" panose="020B0500000000000000" pitchFamily="34" charset="-128"/>
                <a:cs typeface="Times New Roman" panose="02020603050405020304" pitchFamily="18" charset="0"/>
              </a:rPr>
              <a:t>презентация </a:t>
            </a:r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Yu Gothic Medium" panose="020B0500000000000000" pitchFamily="34" charset="-128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даптированной образовательной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воспитанников с особыми возможностями здоровья (тяжелое нарушение речи) муниципального бюджетного дошкольного образовательного учреждения детского сада комбинированного вида № 1 станицы Копанской муниципального образования Ейский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916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522" y="305634"/>
            <a:ext cx="11380425" cy="36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Мастер-классы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родителей (законных представителей) и опекунов проводятся педагогами ДОО один раз в два месяца.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знакомство и обучение родителей (законных представителей) и опекунов формам оказания психолого-педагогической помощи со стороны семьи детям с проблемами в развитии;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ознакомление с задачами и формами подготовки детей к школе.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детских праздников и досугов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Подготовкой и проведением праздников занимаются специалисты ДОО с привлечением родителей (законных представителей) и опекунов.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поддержание благоприятного психологического микроклимата в группах и распространение его на семью.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8019" y="3914955"/>
            <a:ext cx="1152731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Консультационный центр</a:t>
            </a:r>
            <a:r>
              <a:rPr lang="ru-RU" sz="2000" b="1" dirty="0">
                <a:solidFill>
                  <a:srgbClr val="44454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оказанию услуг психолого-педагогической, методической и консультационной помощи родителям (законным представителям) и </a:t>
            </a:r>
            <a:r>
              <a:rPr lang="ru-RU" sz="20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опекуам</a:t>
            </a:r>
            <a:r>
              <a:rPr lang="ru-RU" sz="20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детей, а также гражданам, желающим принять на воспитание в свои семьи детей, оставшихся без попечения родителей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489" y="342446"/>
            <a:ext cx="11479576" cy="608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Индивидуальные формы работы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Анкетирование и опросы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Проводятся по планам администрации, учителей-логопедов, педагогов-психологов, воспитателей и по мере необходимости.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сбор необходимой информации о ребенке и его семье;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-определение запросов родителей (законных представителей) и опекунов о дополнительном образовании детей;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определение оценки родителями (законными представителями) и опекунами эффективности работы специалистов и воспитателей;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определение оценки родителями (законными представителями) и опекунами работы ДОО.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и консультации специалистов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Проводятся по запросам родителей (законных представителей) и опекунов по плану индивидуальной работы с родителями (законными представителями) и опекунами.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оказание индивидуальной помощи родителям (законным представителям) и опекунам  по вопросам коррекции, образования и воспитания;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оказание индивидуальной помощи в форме домашних рекомендаций.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0675" y="515895"/>
            <a:ext cx="11336356" cy="396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2.3. «Служба доверия».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Работу службы обеспечивают администрация и педагоги-психологи. Служба работает с персональными и анонимными обращениями и пожеланиями родителей (законных представителей) и опекунами.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оперативное реагирование администрации ДОО на различные ситуации и предложения.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2.4.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Родительский час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Проводится учителями-логопедами групп один раз в неделю во второй половине дня с 16 до 17 часов.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информирование родителей (законных представителей) и опекунов о ходе образовательной работы с ребенком, разъяснение способов и методов взаимодействия с ним при закреплении материала в домашних условиях, помощь в подборе дидактических игр и игрушек, детской литературы, тетрадей на печатной основе, раскрасок, наиболее эффективных на определенном этапе развития ребенка.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572" y="256528"/>
            <a:ext cx="11336357" cy="396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наглядного информационного обеспечения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 стенды и тематические выставки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Стационарные и передвижные стенды и выставки размещаются в удобных для родителей местах (например, «Советы логопеда», «Какие книги прочитать ребенку», «пальчиками играем речь развиваем» и т.п.).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информирование родителей (законных представителей) и опекунов об организации коррекционно-образовательной работы в ДОО;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kern="1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информирование о ходе образовательного процесса (оформление информационных стендов, организация выставок детского творчества, приглашение родителей на детские развлечения и праздники, создание памяток, сайт ДОО и групповые чаты в мессенджерах);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информация о графиках работы администрации и специалистов.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572" y="4217277"/>
            <a:ext cx="11589746" cy="254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Выставки детских работ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Проводятся по плану образовательной деятельности и воспитательного процесса.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ознакомление родителей (законных представителей) и опекунов с формами продуктивной деятельности детей;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привлечение и активизация интереса родителей (законных представителей) и опекунов к продуктивной деятельности своего ребенка.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5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321" y="969450"/>
            <a:ext cx="11788048" cy="36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3.3. Открытые занятия специалистов и воспитателей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Задания и методы работы подбираются в форме, доступной для понимания родителями (законными представителями) и опекунами. Проводятся 1-2 раза в год.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условий для объективной оценки родителями (законными представителями) и опекунами успехов и трудностей своих детей;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наглядное обучение родителей (законных представителей) и опекунами методам и формам дополнительной работы с детьми в домашних условиях.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задач социально-педагогического блока принимают все специалисты и воспитатели ДОО. Сфера их компетентности определена должностными инструкциями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1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0506" y="434680"/>
            <a:ext cx="11336357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Проектная деятельность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4.1. Совместные и семейные проекты различной направленности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Создание совместных детско-родительских проектов (несколько проектов в год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Задачи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активная совместная экспериментально-исследовательская деятельность родителей (законных представителей) и опекунов, детей.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4.2. Опосредованное интернет-общение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Создание интернет-пространства групп, электронной почты для родителей (законных представителей) и опекунов.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позволяет родителям (законным представителям) и опекунам быть в курсе содержания деятельности группы, даже если ребенок по разным причинам не посещает ДОО. Родители могут своевременно и быстро получить различную информацию: презентации, методическую литературу, задания, получить ответы по интересующим вопросам.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При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этом активная позиция в этой системе принадлежит педагогу-психологу, который изучает и анализирует психологические и личностные особенности развития детей в семье.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171" y="1010245"/>
            <a:ext cx="11845231" cy="489364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на государственном языке Российской Федерации, определяет цель, задачи, планируемые результаты, содержание и организацию образовательного процесса на ступени дошкольного образования в группах компенсирующей направленности для детей с тяжелым нарушением речи, включает обязательную часть, которая соответствует ФАОП ДО, и часть, формируемую участниками образовательных отношений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тексте выделена курсивом)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ориентирована: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удовлетворение особых образовательных потребностей, воспитанников с нарушением ТНР;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специфику региональных условий, в которых осуществляется образовательная деятельность;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сложившиеся традиции ДОО;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 с ТНР, а также возможностям педагогического коллектива и ДОО в целом.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являются взаимодополняющими и необходимыми с точки зрения реализации требований Федерального государственного образовательного стандарта дошкольного образования (далее - ФГОС ДО, п. 2.9.). </a:t>
            </a:r>
          </a:p>
          <a:p>
            <a:pPr>
              <a:spcAft>
                <a:spcPts val="60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65" y="139700"/>
            <a:ext cx="117242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для разработки и реализации Программы характеристики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Программы учитывались следующие значимые характеристики: географическое месторасположение; социокультурная среда; контингент воспитанников; характеристики особенностей развития дошкольного возраста с тяжелым нарушением речи.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образовательной деятельности и воспитательного процесса учитываются климатические особенности региона. Ейск - юг России: время начала и окончания тех или иных сезонных явлений (листопад, таяние снега и т. д.) и интенсивность их протекания; состав флоры и фауны; длительность светового дня; погодные условия и т. д.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чертам климата являются: умеренно холодная зима и сухое жаркое лето. В холодное время года пребывание детей на открытом воздухе уменьшается. В теплое время года жизнедеятельность детей, преимущественно, организуется на открытом воздухе. Исходя из климатических особенностей региона, режим дня составляется в соответствии с выделением двух периодов: первый период (сентябрь-май); второй период (июнь-август).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9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65" y="139700"/>
            <a:ext cx="117242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и воспитательный процесс осуществляется на русском языке, строится на адекватных формах работы с детьми. Основной формой работы с детьми дошкольного возраста и ведущим видом деятельности для них является игра.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Содержание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в ДОО включает в себя вопросы истории и культуры родного края, формирования у детей представления и уважения к культурному наследию Ейска. Образовательная деятельность и воспитательный процесс осуществляется на основе развития у детей уважения и терпимости к людям независимо от социального происхождения, расовой и национальной принадлежности, языка, вероисповедания, пола, возраста; учет интересов и потребностей детей различной национальной и этнической принадлежности, создание условий для «погружения» детей в культуру кубанского народа (произведения поэтов, художников, скульпторов, традиционную архитектуру, декоративно-прикладное творчество Кубани и др.);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5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89059"/>
              </p:ext>
            </p:extLst>
          </p:nvPr>
        </p:nvGraphicFramePr>
        <p:xfrm>
          <a:off x="621076" y="2495579"/>
          <a:ext cx="10869516" cy="37399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75265"/>
                <a:gridCol w="1213283"/>
                <a:gridCol w="1179224"/>
                <a:gridCol w="1355895"/>
                <a:gridCol w="1218604"/>
                <a:gridCol w="1527245"/>
              </a:tblGrid>
              <a:tr h="1330862">
                <a:tc>
                  <a:txBody>
                    <a:bodyPr/>
                    <a:lstStyle/>
                    <a:p>
                      <a:pPr marR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5430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0175" marR="52070" indent="-5334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детей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143510" indent="-127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мальчиков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937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девочек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9370" indent="279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Предельная наполняемость группы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078244">
                <a:tc>
                  <a:txBody>
                    <a:bodyPr/>
                    <a:lstStyle/>
                    <a:p>
                      <a:pPr marL="67310" marR="9017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</a:t>
                      </a:r>
                      <a:r>
                        <a:rPr lang="ru-RU" sz="20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компенсирующей направленности </a:t>
                      </a:r>
                      <a:r>
                        <a:rPr lang="ru-RU" sz="2000" spc="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330862">
                <a:tc>
                  <a:txBody>
                    <a:bodyPr/>
                    <a:lstStyle/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Подготовительная  к школе группа компенсирующей направленности </a:t>
                      </a:r>
                      <a:r>
                        <a:rPr lang="ru-RU" sz="2000" spc="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0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0485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14853" y="199515"/>
            <a:ext cx="10499541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Характеристики контингента воспитанников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ДОО функционирует 2 группы компенсирующей направленности: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 группа старшего возраста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 smtClean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подготовительная к школе группа.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Основными участниками реализации Программы являются: 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 дошкольного возраста, родители (законные представители)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опекуны, педагоги.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2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260546"/>
              </p:ext>
            </p:extLst>
          </p:nvPr>
        </p:nvGraphicFramePr>
        <p:xfrm>
          <a:off x="348824" y="1366091"/>
          <a:ext cx="11516341" cy="19182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19783"/>
                <a:gridCol w="1090670"/>
                <a:gridCol w="1024569"/>
                <a:gridCol w="1079653"/>
                <a:gridCol w="1266940"/>
                <a:gridCol w="1344057"/>
                <a:gridCol w="1090669"/>
              </a:tblGrid>
              <a:tr h="471659">
                <a:tc>
                  <a:txBody>
                    <a:bodyPr/>
                    <a:lstStyle/>
                    <a:p>
                      <a:pPr marL="88265" marR="8572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 marR="52070" indent="-5334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детей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090" marR="71755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5420" marR="1682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6055" marR="16827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marR="6223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835" marR="6223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3820" marR="7366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99053">
                <a:tc>
                  <a:txBody>
                    <a:bodyPr/>
                    <a:lstStyle/>
                    <a:p>
                      <a:pPr marL="67310" marR="9017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</a:t>
                      </a:r>
                      <a:r>
                        <a:rPr lang="ru-RU" sz="20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компенсирующей направленности №2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r>
                        <a:rPr lang="en-US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542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2194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178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47116">
                <a:tc>
                  <a:txBody>
                    <a:bodyPr/>
                    <a:lstStyle/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Подготовительная  к школе группа компенсирующей направленности №4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r>
                        <a:rPr lang="en-US" sz="20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048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479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2194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178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28257" y="501134"/>
            <a:ext cx="789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5949950" algn="l"/>
              </a:tabLst>
            </a:pPr>
            <a:r>
              <a:rPr lang="ru-RU" altLang="ru-RU" sz="240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воспитанников по группам здоровья</a:t>
            </a:r>
            <a:endParaRPr lang="ru-RU" alt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607" y="329212"/>
            <a:ext cx="11468559" cy="642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 с тяжелым нарушением речи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Взаимодействие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педагогического коллектива с семьями дошкольников с тяжелым нарушением речи строится согласно п. 39.3. ФАОП ДО.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Основной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работы с родителями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(законными представителями) и опекунами является обеспечение взаимодействия с семьей, вовлечение родителей (законных представителей) и опекунов в образовательную деятельность и воспитательный процесс для формирования у них компетентной педагогической позиции по отношению к собственному ребенку.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Реализация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обеспечивается решением следующих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-выработка у педагогических работников уважительного отношения к традициям семейного воспитания воспитанников и признания приоритетности родительского права в вопросах воспитания ребенка;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-вовлечение родителей (законных представителей) и опекунов в воспитательный процесс и образовательную деятельность;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-внедрение эффективных технологий сотрудничества с родителям (законным представителям) и опекунами, активизация их участия в жизни детского сада;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130" y="197346"/>
            <a:ext cx="10939750" cy="5379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активной информационно-развивающей среды, обеспечивающей единые подходы к развитию личности в семье и детском коллективе;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-повышение родительской компетентности в вопросах воспитания и обучения воспитанников.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обеспечивающая взаимодействие семьи и дошкольной организации, включает следующие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-аналитическое - изучение семьи, выяснение образовательных потребностей ребёнка с ТНР и предпочтений родителей (законных представителей) и опекунов для согласования воспитательных воздействий на ребенка;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-коммуникативно-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деятельностное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направлено на повышение педагогической культуры родителей (законных представителей) и опекунов, вовлечение родителей (законных представителей) и опекунов в воспитательном процессе и образовательной деятельности; создание активной развивающей среды, обеспечивающей единые подходы к развитию личности в семье и детском коллективе;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-информационное - пропаганда и популяризация опыта деятельности ДОО; создание открытого информационного пространства (сайт ДОО, форум, группы в социальных сетях).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246">
              <a:schemeClr val="accent1">
                <a:lumMod val="60000"/>
                <a:lumOff val="40000"/>
              </a:schemeClr>
            </a:gs>
            <a:gs pos="34500">
              <a:schemeClr val="accent1">
                <a:lumMod val="40000"/>
                <a:lumOff val="60000"/>
              </a:schemeClr>
            </a:gs>
            <a:gs pos="23000">
              <a:srgbClr val="90BCE3"/>
            </a:gs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440" y="414863"/>
            <a:ext cx="1071206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организации психолого-педагогической помощи семье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Коллективные формы взаимодействия: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Общие родительские собрания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Проводятся администрацией </a:t>
            </a:r>
            <a:r>
              <a:rPr lang="ru-RU" sz="20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 2 раза в год: в начале и в конце учебного года.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-информирование и обсуждение с родителями (законными представителями) и опекунами задачи и содержание коррекционно-образовательной работы;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-решение организационных вопросов;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-информирование родителей (законных представителей) и опекунов по вопросам взаимодействия ДОО с другими организациями, в том числе и социальными службами.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440" y="4046626"/>
            <a:ext cx="11163760" cy="254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Групповые родительские собрания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Проводятся специалистами и воспитателями групп не реже 4-х раз в год и по мере необходимости.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обсуждение с родителями (законными представителями) и опекунами задач, содержания и форм работы;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сообщение о формах и содержании работы с детьми в семье;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решение текущих организационных вопросов.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1510</Words>
  <Application>Microsoft Office PowerPoint</Application>
  <PresentationFormat>Широкоэкранный</PresentationFormat>
  <Paragraphs>141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Yu Gothic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User</cp:lastModifiedBy>
  <cp:revision>20</cp:revision>
  <dcterms:created xsi:type="dcterms:W3CDTF">2021-06-22T19:14:54Z</dcterms:created>
  <dcterms:modified xsi:type="dcterms:W3CDTF">2024-09-13T08:13:43Z</dcterms:modified>
</cp:coreProperties>
</file>